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F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B97365-EBCA-4027-87D5-99FC1D4DF0B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11/25/2013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859398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9600"/>
              <a:t>Floral Foam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4648200"/>
            <a:ext cx="7772400" cy="138496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Soaks up water like a sponge and acts both as a preservative to prolong the life of the flowers and a support to hold them in place.</a:t>
            </a:r>
            <a:endParaRPr dirty="0"/>
          </a:p>
        </p:txBody>
      </p:sp>
      <p:sp>
        <p:nvSpPr>
          <p:cNvPr id="25" name="Shape 25"/>
          <p:cNvSpPr/>
          <p:nvPr/>
        </p:nvSpPr>
        <p:spPr>
          <a:xfrm>
            <a:off x="3338512" y="2505075"/>
            <a:ext cx="2466975" cy="18478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 dirty="0"/>
              <a:t>Foam Casket Saddles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59555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fontAlgn="ctr"/>
            <a:r>
              <a:rPr lang="en-US" dirty="0" smtClean="0"/>
              <a:t>Deluxe OASIS</a:t>
            </a:r>
            <a:r>
              <a:rPr lang="en-US" baseline="30000" dirty="0" smtClean="0"/>
              <a:t>® </a:t>
            </a:r>
            <a:r>
              <a:rPr lang="en-US" dirty="0" smtClean="0"/>
              <a:t>Floral Foam </a:t>
            </a:r>
            <a:r>
              <a:rPr lang="en-US" dirty="0" err="1" smtClean="0"/>
              <a:t>Maxlife</a:t>
            </a:r>
            <a:r>
              <a:rPr lang="en-US" dirty="0" smtClean="0"/>
              <a:t> wrapped in green poly film to hold in moisture</a:t>
            </a:r>
          </a:p>
          <a:p>
            <a:pPr fontAlgn="ctr"/>
            <a:r>
              <a:rPr lang="en-US" dirty="0" smtClean="0"/>
              <a:t>Sturdy molded urethane base with scratch-guard rubber strips to hold in place.</a:t>
            </a:r>
          </a:p>
          <a:p>
            <a:endParaRPr dirty="0"/>
          </a:p>
        </p:txBody>
      </p:sp>
      <p:sp>
        <p:nvSpPr>
          <p:cNvPr id="94" name="Shape 94"/>
          <p:cNvSpPr/>
          <p:nvPr/>
        </p:nvSpPr>
        <p:spPr>
          <a:xfrm>
            <a:off x="4495800" y="3657600"/>
            <a:ext cx="4020823" cy="29982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Spray Bar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Dry foam base allows for easy and secure attachment to easels or hooks</a:t>
            </a:r>
          </a:p>
          <a:p>
            <a:pPr fontAlgn="ctr"/>
            <a:r>
              <a:rPr lang="en-US" dirty="0" smtClean="0"/>
              <a:t>Flower stems easily pierce poly cover without tearing the film beyond point of insertion</a:t>
            </a:r>
          </a:p>
          <a:p>
            <a:endParaRPr lang="en-US" dirty="0"/>
          </a:p>
        </p:txBody>
      </p:sp>
      <p:pic>
        <p:nvPicPr>
          <p:cNvPr id="4" name="Picture 3" descr="OASIS Spray Ba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581399"/>
            <a:ext cx="3505200" cy="27480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Raquettes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Rigid plastic base with two drilled holes provides flexibility for final display on mantels, altars, stages or other locations</a:t>
            </a:r>
          </a:p>
          <a:p>
            <a:pPr fontAlgn="ctr"/>
            <a:r>
              <a:rPr lang="en-US" dirty="0" smtClean="0"/>
              <a:t>Perfect for creating larger horizontal or vertical arrangements</a:t>
            </a:r>
          </a:p>
          <a:p>
            <a:endParaRPr lang="en-US" dirty="0"/>
          </a:p>
        </p:txBody>
      </p:sp>
      <p:pic>
        <p:nvPicPr>
          <p:cNvPr id="4" name="Picture 3" descr="RAQUETTES Holde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199" y="3886200"/>
            <a:ext cx="3893127" cy="25694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Bridal Holders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1315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fontAlgn="ctr"/>
            <a:r>
              <a:rPr lang="en-US" dirty="0" smtClean="0"/>
              <a:t>OASIS® Floral Foam </a:t>
            </a:r>
            <a:r>
              <a:rPr lang="en-US" dirty="0" err="1" smtClean="0"/>
              <a:t>Maxlife</a:t>
            </a:r>
            <a:r>
              <a:rPr lang="en-US" dirty="0" smtClean="0"/>
              <a:t>-filled rounded cage optimizes the depth and dimension of the bouquet</a:t>
            </a:r>
          </a:p>
          <a:p>
            <a:pPr fontAlgn="ctr"/>
            <a:r>
              <a:rPr lang="en-US" dirty="0" smtClean="0"/>
              <a:t>• Available straight handle or traditional slant </a:t>
            </a:r>
          </a:p>
          <a:p>
            <a:r>
              <a:rPr lang="en-US" dirty="0" smtClean="0"/>
              <a:t>• Use as a casket accent, in a bud vase, or in an Eiffel tower vase</a:t>
            </a:r>
          </a:p>
          <a:p>
            <a:endParaRPr dirty="0"/>
          </a:p>
        </p:txBody>
      </p:sp>
      <p:pic>
        <p:nvPicPr>
          <p:cNvPr id="4" name="Picture 3" descr="oasis WeddingBel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657600"/>
            <a:ext cx="2809875" cy="2809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402005"/>
            <a:ext cx="8229600" cy="101563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en-US" sz="5400" dirty="0" smtClean="0"/>
              <a:t>Elegant Bridal Holders</a:t>
            </a:r>
            <a:endParaRPr sz="5400"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95206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Produce beautiful bouquets days in advance with the OASIS® Floral Foam </a:t>
            </a:r>
            <a:r>
              <a:rPr lang="en-US" dirty="0" err="1" smtClean="0"/>
              <a:t>Maxlife</a:t>
            </a:r>
            <a:r>
              <a:rPr lang="en-US" dirty="0" smtClean="0"/>
              <a:t> water source and water-wicking system continuously delivering water to the flowers</a:t>
            </a:r>
          </a:p>
          <a:p>
            <a:r>
              <a:rPr lang="en-US" dirty="0" smtClean="0"/>
              <a:t>Twist the bottom off  set in water and let drink, when ready to use twist the bottom back on</a:t>
            </a:r>
            <a:endParaRPr dirty="0"/>
          </a:p>
        </p:txBody>
      </p:sp>
      <p:pic>
        <p:nvPicPr>
          <p:cNvPr id="4" name="Picture 3" descr="elegant bouquet hol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343400"/>
            <a:ext cx="2222500" cy="2222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Luxe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Bouquet Holder </a:t>
            </a:r>
            <a:endParaRPr lang="en-US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Oval-shaped foam and handle position allow for even distribution of weight for balance</a:t>
            </a:r>
          </a:p>
          <a:p>
            <a:r>
              <a:rPr lang="en-US" dirty="0" smtClean="0"/>
              <a:t>Sturdy cage provides extra security, Large design space - can accommodate over 2 dozen large-head roses</a:t>
            </a:r>
            <a:endParaRPr lang="en-US" dirty="0"/>
          </a:p>
        </p:txBody>
      </p:sp>
      <p:pic>
        <p:nvPicPr>
          <p:cNvPr id="5" name="Picture 4" descr="lux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693806"/>
            <a:ext cx="3905250" cy="29451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Iglu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Caged pieces with two side tabs allow for easy attachment to posts, candelabras, grapevine wreaths and more</a:t>
            </a:r>
            <a:endParaRPr lang="en-US" dirty="0"/>
          </a:p>
        </p:txBody>
      </p:sp>
      <p:pic>
        <p:nvPicPr>
          <p:cNvPr id="4" name="Picture 3" descr="IGLU-Hol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4" y="2905124"/>
            <a:ext cx="3190875" cy="31908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Aquafoam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bouquet holders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Available in Ultra, standard, and petite</a:t>
            </a:r>
          </a:p>
          <a:p>
            <a:r>
              <a:rPr lang="en-US" dirty="0" smtClean="0"/>
              <a:t>Comfort grip handles</a:t>
            </a:r>
            <a:endParaRPr lang="en-US" dirty="0"/>
          </a:p>
        </p:txBody>
      </p:sp>
      <p:pic>
        <p:nvPicPr>
          <p:cNvPr id="4" name="Picture 3" descr="syndicate bouquet hold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194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Sahara dry foam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SAHARA</a:t>
            </a:r>
            <a:r>
              <a:rPr lang="en-US" baseline="30000" dirty="0" smtClean="0"/>
              <a:t>®</a:t>
            </a:r>
            <a:r>
              <a:rPr lang="en-US" dirty="0" smtClean="0"/>
              <a:t> Dry Foam is the answer for silk and dried arrangements when you want to ensure quality and consistency. </a:t>
            </a:r>
            <a:endParaRPr lang="en-US" dirty="0"/>
          </a:p>
        </p:txBody>
      </p:sp>
      <p:pic>
        <p:nvPicPr>
          <p:cNvPr id="4" name="Picture 3" descr="SAHARA Dry Fo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9" y="2874264"/>
            <a:ext cx="3483429" cy="25359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309672"/>
            <a:ext cx="8229600" cy="1107965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 dirty="0"/>
              <a:t>Floral </a:t>
            </a:r>
            <a:r>
              <a:rPr lang="en" sz="6000" dirty="0" smtClean="0"/>
              <a:t>Bricks/Blocks</a:t>
            </a:r>
            <a:endParaRPr lang="en" sz="6000" dirty="0"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03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Come in regular size bricks </a:t>
            </a:r>
          </a:p>
          <a:p>
            <a:r>
              <a:rPr lang="en-US" dirty="0" smtClean="0"/>
              <a:t>Foam Blocks are larger and                                    </a:t>
            </a:r>
          </a:p>
          <a:p>
            <a:pPr>
              <a:buNone/>
            </a:pPr>
            <a:r>
              <a:rPr lang="en-US" dirty="0" smtClean="0"/>
              <a:t>    available in 3 sizes       </a:t>
            </a: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5780612" y="1891050"/>
            <a:ext cx="2466975" cy="18478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5889625" y="3651250"/>
            <a:ext cx="2555874" cy="25558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4" name="Shape 34"/>
          <p:cNvSpPr/>
          <p:nvPr/>
        </p:nvSpPr>
        <p:spPr>
          <a:xfrm>
            <a:off x="3048000" y="3124200"/>
            <a:ext cx="2238374" cy="22383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pic>
        <p:nvPicPr>
          <p:cNvPr id="7" name="Picture 6" descr="BlocksLarg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909" y="3505200"/>
            <a:ext cx="2309091" cy="1828800"/>
          </a:xfrm>
          <a:prstGeom prst="rect">
            <a:avLst/>
          </a:prstGeom>
        </p:spPr>
      </p:pic>
      <p:pic>
        <p:nvPicPr>
          <p:cNvPr id="8" name="Picture 7" descr="maxlif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5029200"/>
            <a:ext cx="1752600" cy="143870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402005"/>
            <a:ext cx="8229600" cy="101563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5400" dirty="0"/>
              <a:t>Foam Wreaths-mache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90900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24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Provides a water source for flowers and holds securely</a:t>
            </a:r>
          </a:p>
          <a:p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Available in: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12", 18", 22", 24" Wreaths</a:t>
            </a:r>
          </a:p>
          <a:p>
            <a:pPr lvl="0" rtl="0">
              <a:buNone/>
            </a:pPr>
            <a:r>
              <a:rPr lang="en" sz="1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   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Perfect for sympathy, weddings, parties,</a:t>
            </a:r>
          </a:p>
          <a:p>
            <a:pPr>
              <a:buNone/>
            </a:pPr>
            <a:r>
              <a:rPr lang="en" sz="24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anniversaries and more.</a:t>
            </a:r>
          </a:p>
        </p:txBody>
      </p:sp>
      <p:sp>
        <p:nvSpPr>
          <p:cNvPr id="41" name="Shape 41"/>
          <p:cNvSpPr/>
          <p:nvPr/>
        </p:nvSpPr>
        <p:spPr>
          <a:xfrm>
            <a:off x="5034812" y="2516687"/>
            <a:ext cx="3499588" cy="312211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Open Hearts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63275" y="163545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Provides a water source for flowers and</a:t>
            </a:r>
          </a:p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holds securely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Available in: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12",18",  24" Open Heart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26" Open Double Heart	  </a:t>
            </a:r>
            <a:r>
              <a:rPr lang="en" sz="1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	</a:t>
            </a:r>
          </a:p>
          <a:p>
            <a:endParaRPr dirty="0"/>
          </a:p>
        </p:txBody>
      </p:sp>
      <p:sp>
        <p:nvSpPr>
          <p:cNvPr id="48" name="Shape 48"/>
          <p:cNvSpPr/>
          <p:nvPr/>
        </p:nvSpPr>
        <p:spPr>
          <a:xfrm>
            <a:off x="6172201" y="1828800"/>
            <a:ext cx="2209800" cy="23472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9" name="Shape 49"/>
          <p:cNvSpPr/>
          <p:nvPr/>
        </p:nvSpPr>
        <p:spPr>
          <a:xfrm>
            <a:off x="4524125" y="4038601"/>
            <a:ext cx="2562475" cy="240007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Solid Hearts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Provides a water source for flowers and holds securely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Available in: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12", 18", 24" Solid Heart</a:t>
            </a:r>
          </a:p>
          <a:p>
            <a:endParaRPr/>
          </a:p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4953000" y="2340952"/>
            <a:ext cx="3122321" cy="30692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Open Squares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Provides a water source for flowers and holds securely</a:t>
            </a:r>
          </a:p>
          <a:p>
            <a:endParaRPr/>
          </a:p>
          <a:p>
            <a:pPr lvl="0" rtl="0">
              <a:buNone/>
            </a:pPr>
            <a:r>
              <a:rPr lang="en"/>
              <a:t>Available in:</a:t>
            </a:r>
          </a:p>
          <a:p>
            <a:pPr>
              <a:buNone/>
            </a:pPr>
            <a:r>
              <a:rPr lang="en"/>
              <a:t>18" square</a:t>
            </a:r>
          </a:p>
        </p:txBody>
      </p:sp>
      <p:sp>
        <p:nvSpPr>
          <p:cNvPr id="63" name="Shape 63"/>
          <p:cNvSpPr/>
          <p:nvPr/>
        </p:nvSpPr>
        <p:spPr>
          <a:xfrm>
            <a:off x="4788575" y="2305717"/>
            <a:ext cx="3216206" cy="32162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 Easel Cages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71353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 lang="en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Used to arrange flowers to go on a easil stand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lang="en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rimarily for funeral flowers</a:t>
            </a:r>
          </a:p>
          <a:p>
            <a:pPr lvl="0">
              <a:buNone/>
            </a:pPr>
            <a:r>
              <a:rPr lang="en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Provides a water source for flower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2800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nd holds securely</a:t>
            </a:r>
          </a:p>
          <a:p>
            <a:endParaRPr dirty="0"/>
          </a:p>
        </p:txBody>
      </p:sp>
      <p:sp>
        <p:nvSpPr>
          <p:cNvPr id="70" name="Shape 70"/>
          <p:cNvSpPr/>
          <p:nvPr/>
        </p:nvSpPr>
        <p:spPr>
          <a:xfrm>
            <a:off x="6019800" y="2362200"/>
            <a:ext cx="2514600" cy="2057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4038600" y="3962400"/>
            <a:ext cx="2210846" cy="1828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x="533400" y="3962400"/>
            <a:ext cx="2286000" cy="23622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402005"/>
            <a:ext cx="8229600" cy="101563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5400" dirty="0"/>
              <a:t>Foam </a:t>
            </a:r>
            <a:r>
              <a:rPr lang="en" sz="5400" dirty="0" smtClean="0"/>
              <a:t>Spheres/Shapes</a:t>
            </a:r>
            <a:endParaRPr lang="en" sz="5400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2346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Foam shapes are available in several convenient shapes to help make arranging flowers into these shapes easy and time saving for our customers.</a:t>
            </a:r>
            <a:endParaRPr dirty="0"/>
          </a:p>
        </p:txBody>
      </p:sp>
      <p:sp>
        <p:nvSpPr>
          <p:cNvPr id="79" name="Shape 79"/>
          <p:cNvSpPr/>
          <p:nvPr/>
        </p:nvSpPr>
        <p:spPr>
          <a:xfrm>
            <a:off x="5943600" y="3200401"/>
            <a:ext cx="2949007" cy="2971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4038600" y="4572000"/>
            <a:ext cx="1828800" cy="2057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pic>
        <p:nvPicPr>
          <p:cNvPr id="6" name="Picture 5" descr="OASIS-Floral-Foam-Con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495800"/>
            <a:ext cx="2066925" cy="2066925"/>
          </a:xfrm>
          <a:prstGeom prst="rect">
            <a:avLst/>
          </a:prstGeom>
        </p:spPr>
      </p:pic>
      <p:pic>
        <p:nvPicPr>
          <p:cNvPr id="7" name="Picture 6" descr="Cylinder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3600" y="310515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6000"/>
              <a:t>Foam Sculpting Sheet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04182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fontAlgn="ctr"/>
            <a:r>
              <a:rPr lang="en-US" dirty="0" smtClean="0"/>
              <a:t>Cut a distinctive shape for a personalized display, such as a monogram, or use an entire sheet for one large design</a:t>
            </a:r>
          </a:p>
          <a:p>
            <a:r>
              <a:rPr lang="en-US" dirty="0" smtClean="0"/>
              <a:t>S</a:t>
            </a:r>
            <a:r>
              <a:rPr lang="en-US" sz="2800" dirty="0" smtClean="0"/>
              <a:t>tyrofoam</a:t>
            </a:r>
            <a:r>
              <a:rPr lang="en-US" dirty="0" smtClean="0"/>
              <a:t> plastic foam base allows most arrangements to float in a pool or fountain</a:t>
            </a:r>
          </a:p>
          <a:p>
            <a:endParaRPr dirty="0"/>
          </a:p>
        </p:txBody>
      </p:sp>
      <p:sp>
        <p:nvSpPr>
          <p:cNvPr id="87" name="Shape 87"/>
          <p:cNvSpPr/>
          <p:nvPr/>
        </p:nvSpPr>
        <p:spPr>
          <a:xfrm>
            <a:off x="4068950" y="3632628"/>
            <a:ext cx="4532098" cy="27097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</TotalTime>
  <Words>408</Words>
  <Application>Microsoft Office PowerPoint</Application>
  <PresentationFormat>On-screen Show (4:3)</PresentationFormat>
  <Paragraphs>73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Floral Foam</vt:lpstr>
      <vt:lpstr>Floral Bricks/Blocks</vt:lpstr>
      <vt:lpstr>Foam Wreaths-mache</vt:lpstr>
      <vt:lpstr>Foam Open Hearts</vt:lpstr>
      <vt:lpstr>Foam Solid Hearts</vt:lpstr>
      <vt:lpstr>Foam Open Squares </vt:lpstr>
      <vt:lpstr>Foam  Easel Cages</vt:lpstr>
      <vt:lpstr>Foam Spheres/Shapes</vt:lpstr>
      <vt:lpstr>Foam Sculpting Sheet</vt:lpstr>
      <vt:lpstr>Foam Casket Saddles</vt:lpstr>
      <vt:lpstr>Spray Bar</vt:lpstr>
      <vt:lpstr>Raquettes</vt:lpstr>
      <vt:lpstr>Foam Bridal Holders</vt:lpstr>
      <vt:lpstr>Elegant Bridal Holders</vt:lpstr>
      <vt:lpstr>Luxe Bouquet Holder </vt:lpstr>
      <vt:lpstr>Iglu</vt:lpstr>
      <vt:lpstr>Aquafoam bouquet holders</vt:lpstr>
      <vt:lpstr>Sahara dry foam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Floral Foam</dc:title>
  <dc:creator>AJHall</dc:creator>
  <cp:lastModifiedBy>AJHall</cp:lastModifiedBy>
  <cp:revision>7</cp:revision>
  <dcterms:modified xsi:type="dcterms:W3CDTF">2013-11-26T05:45:34Z</dcterms:modified>
</cp:coreProperties>
</file>